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2AA799-9658-C41E-57EF-C7AB3A427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215AF8-18A9-6BA0-4047-FD3170C96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1358B3-525A-AAAB-2F76-8EE5C995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5B9-4D99-4BE1-9086-AB8E1AB57772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713E49-6729-183A-9551-9E3AC2D9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FE9CD5-9448-A89C-D114-CEB6F6C8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F6D0-BE89-4CB7-8CAF-B7D3E4509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5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1EA05-7809-FC78-7B1A-89CBEB8D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6DA707-34EA-C2D9-D0B5-91FB5858C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EC59BB-FC1B-6628-5A86-98F64B61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5B9-4D99-4BE1-9086-AB8E1AB57772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D5C41A-D25D-7EC2-90B8-2B938326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17D606-8521-8253-2A68-65CABC91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F6D0-BE89-4CB7-8CAF-B7D3E4509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AD3033E-242B-56A5-B9DA-894966CDF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CC484FB-D860-95C0-3145-DBE2E2B20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E088C0-87CA-B6B3-0909-31E732A40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5B9-4D99-4BE1-9086-AB8E1AB57772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870B44-5D98-BCB5-E657-C933D52D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533F0B-A205-4DB4-4ECA-87174CF3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F6D0-BE89-4CB7-8CAF-B7D3E4509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7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25818-6CC0-3DF9-0130-100624F2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F1EF2C-E4FB-86F9-2F8F-90F02F085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116CF3-15AD-8C15-8EF6-C0C3D942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5B9-4D99-4BE1-9086-AB8E1AB57772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0BDAEC-59D4-4A62-DC22-419AD384E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302A6D-435D-A7EA-590F-C51500A7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F6D0-BE89-4CB7-8CAF-B7D3E4509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0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9BC56A-D311-1212-0067-A9529634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72ED6E-244E-80FB-FE4C-13B309B26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5EB724-755C-BAAC-4DC0-9D421B9F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5B9-4D99-4BE1-9086-AB8E1AB57772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699529-965D-E071-1800-1D2BB9BC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F447EC-BFFC-5B3E-CA6A-155C5BDA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F6D0-BE89-4CB7-8CAF-B7D3E4509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29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6E8377-E9E4-8F1F-D847-F2F7BDC4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9FD504-494F-211B-C780-D5202DE18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AC0DD8-BD4F-CEFE-FC38-8EE4A3254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DAF24D-FB11-3009-A4AB-ACB9C2ED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5B9-4D99-4BE1-9086-AB8E1AB57772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7B223D-5C83-21A1-EB15-4FB39A9D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3F8D91-DC91-706C-AD1D-7FFE741C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F6D0-BE89-4CB7-8CAF-B7D3E4509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64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B3C98-E5B7-E03B-9FF2-21D3D41FC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0553D0-B5E1-5DD7-0058-EDB891677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499136-2CB0-B246-389A-639EC6D3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D31F59B-47AC-2BF1-5F2F-53D71240E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049EF5C-0FDE-C186-0F88-6B885869E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C403DB0-4530-7728-A95A-A65BDE77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5B9-4D99-4BE1-9086-AB8E1AB57772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9960254-51B0-2EA0-E3BA-F09B10B2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9843302-16CD-66AD-9301-C9CB13F7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F6D0-BE89-4CB7-8CAF-B7D3E4509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94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BA710-C3CE-B649-8126-5542ECB21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EC12500-96D3-1622-C716-8EC87C730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5B9-4D99-4BE1-9086-AB8E1AB57772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9B24687-CD96-D250-07A7-E0DE1757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0E9AD0-8DE1-F40D-8F70-BB954374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F6D0-BE89-4CB7-8CAF-B7D3E4509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06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9D1794B-0E96-76A1-4040-4E9F4E9B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5B9-4D99-4BE1-9086-AB8E1AB57772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91F3233-357C-55D6-E07E-9130BFD33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2F5DBE-4D24-F33D-5CA0-270DCCB3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F6D0-BE89-4CB7-8CAF-B7D3E4509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35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36715-E00E-5B8F-DFBD-361F52D2F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2A89B2-F7A4-6E2E-C70B-9169B38D8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8BC96A-32F2-810E-84D4-0B4B2969E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A1C2D9-1595-6BBD-BB84-B4FBE9D0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5B9-4D99-4BE1-9086-AB8E1AB57772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31FC99-AEF3-4D85-5BF6-47210ADE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A45C1B-9E4B-4227-C297-841FC8B5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F6D0-BE89-4CB7-8CAF-B7D3E4509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91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30BE3F-DC8D-833F-42D4-8137FFAD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C516BDB-640F-9A45-6C27-4BAAD41CB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CE0A5E-2D84-0D5A-DB6C-F63FF9F2B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13CE27-E54F-B3DB-FE69-C8A7610F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5B9-4D99-4BE1-9086-AB8E1AB57772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523FBB-EFD9-3746-84C1-23B0FD4D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D8E28C-F4DE-C2B7-19B7-A80D7301F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F6D0-BE89-4CB7-8CAF-B7D3E4509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35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D2F4E3D-23AB-4D0C-7369-DFFB2A37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7B73CB-FB2E-F614-F9D2-11DA1BC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6B2B10-D1C3-F728-75EB-BF88D5232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9E5B9-4D99-4BE1-9086-AB8E1AB57772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413CD6-51E3-A93F-7B56-A519342EA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1CA0CD-80A2-996A-15D4-DF90895A4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CF6D0-BE89-4CB7-8CAF-B7D3E4509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63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0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B55E59-8E7D-1093-F841-8BA08194D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819"/>
            <a:ext cx="4826795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700" dirty="0" err="1">
                <a:solidFill>
                  <a:schemeClr val="bg1"/>
                </a:solidFill>
              </a:rPr>
              <a:t>Sušárna</a:t>
            </a:r>
            <a:r>
              <a:rPr lang="en-US" sz="6700" dirty="0">
                <a:solidFill>
                  <a:schemeClr val="bg1"/>
                </a:solidFill>
              </a:rPr>
              <a:t> </a:t>
            </a:r>
            <a:r>
              <a:rPr lang="en-US" sz="6700" dirty="0" err="1">
                <a:solidFill>
                  <a:schemeClr val="bg1"/>
                </a:solidFill>
              </a:rPr>
              <a:t>chmele</a:t>
            </a:r>
            <a:r>
              <a:rPr lang="en-US" sz="6700" dirty="0">
                <a:solidFill>
                  <a:schemeClr val="bg1"/>
                </a:solidFill>
              </a:rPr>
              <a:t> </a:t>
            </a:r>
            <a:br>
              <a:rPr lang="cs-CZ" sz="6700" dirty="0">
                <a:solidFill>
                  <a:schemeClr val="bg1"/>
                </a:solidFill>
              </a:rPr>
            </a:br>
            <a:r>
              <a:rPr lang="en-US" sz="6700" dirty="0">
                <a:solidFill>
                  <a:schemeClr val="bg1"/>
                </a:solidFill>
              </a:rPr>
              <a:t>v Dubé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A4E8F51-115C-513E-0BF6-15C146EF7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4414180"/>
            <a:ext cx="4830283" cy="15945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</a:rPr>
              <a:t>před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celkovou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obnovou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Zástupný obsah 6" descr="Obsah obrázku venku, budova, obloha, mrak&#10;&#10;Popis byl vytvořen automaticky">
            <a:extLst>
              <a:ext uri="{FF2B5EF4-FFF2-40B4-BE49-F238E27FC236}">
                <a16:creationId xmlns:a16="http://schemas.microsoft.com/office/drawing/2014/main" id="{7FA32EA8-441C-ED19-BB97-278124DC3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r="25431" b="2"/>
          <a:stretch/>
        </p:blipFill>
        <p:spPr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28" name="Freeform: Shape 22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4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5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1E08A4-1542-A6D6-5D89-3404F778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819"/>
            <a:ext cx="4826795" cy="28583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700" dirty="0" err="1">
                <a:solidFill>
                  <a:schemeClr val="bg1"/>
                </a:solidFill>
              </a:rPr>
              <a:t>Sušárna</a:t>
            </a:r>
            <a:r>
              <a:rPr lang="en-US" sz="6700" dirty="0">
                <a:solidFill>
                  <a:schemeClr val="bg1"/>
                </a:solidFill>
              </a:rPr>
              <a:t> </a:t>
            </a:r>
            <a:r>
              <a:rPr lang="en-US" sz="6700" dirty="0" err="1">
                <a:solidFill>
                  <a:schemeClr val="bg1"/>
                </a:solidFill>
              </a:rPr>
              <a:t>chmele</a:t>
            </a:r>
            <a:r>
              <a:rPr lang="en-US" sz="6700" dirty="0">
                <a:solidFill>
                  <a:schemeClr val="bg1"/>
                </a:solidFill>
              </a:rPr>
              <a:t> </a:t>
            </a:r>
            <a:br>
              <a:rPr lang="cs-CZ" sz="6700" dirty="0">
                <a:solidFill>
                  <a:schemeClr val="bg1"/>
                </a:solidFill>
              </a:rPr>
            </a:br>
            <a:r>
              <a:rPr lang="en-US" sz="6700" dirty="0">
                <a:solidFill>
                  <a:schemeClr val="bg1"/>
                </a:solidFill>
              </a:rPr>
              <a:t>v Dubé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8C060E-B3A2-AB1D-1F6B-29B1BB3E6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4414180"/>
            <a:ext cx="4830283" cy="15945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před obnovou interiéru</a:t>
            </a:r>
          </a:p>
        </p:txBody>
      </p:sp>
      <p:pic>
        <p:nvPicPr>
          <p:cNvPr id="5" name="Zástupný obsah 4" descr="Obsah obrázku budova, Nosník, stavební dříví, strop&#10;&#10;Popis byl vytvořen automaticky">
            <a:extLst>
              <a:ext uri="{FF2B5EF4-FFF2-40B4-BE49-F238E27FC236}">
                <a16:creationId xmlns:a16="http://schemas.microsoft.com/office/drawing/2014/main" id="{37EBC24C-28B1-0BF7-EAF2-B8A1D752E9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r="14220"/>
          <a:stretch/>
        </p:blipFill>
        <p:spPr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3F6D3C-8CD9-632B-5D5D-77D0B70DA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4" y="1367673"/>
            <a:ext cx="4375151" cy="42166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700" dirty="0" err="1">
                <a:solidFill>
                  <a:schemeClr val="bg1"/>
                </a:solidFill>
              </a:rPr>
              <a:t>Sušárna</a:t>
            </a:r>
            <a:r>
              <a:rPr lang="en-US" sz="6700" dirty="0">
                <a:solidFill>
                  <a:schemeClr val="bg1"/>
                </a:solidFill>
              </a:rPr>
              <a:t> </a:t>
            </a:r>
            <a:r>
              <a:rPr lang="en-US" sz="6700" dirty="0" err="1">
                <a:solidFill>
                  <a:schemeClr val="bg1"/>
                </a:solidFill>
              </a:rPr>
              <a:t>chmele</a:t>
            </a:r>
            <a:r>
              <a:rPr lang="en-US" sz="6700" dirty="0">
                <a:solidFill>
                  <a:schemeClr val="bg1"/>
                </a:solidFill>
              </a:rPr>
              <a:t> </a:t>
            </a:r>
            <a:br>
              <a:rPr lang="cs-CZ" sz="6700" dirty="0">
                <a:solidFill>
                  <a:schemeClr val="bg1"/>
                </a:solidFill>
              </a:rPr>
            </a:br>
            <a:r>
              <a:rPr lang="en-US" sz="6700" dirty="0">
                <a:solidFill>
                  <a:schemeClr val="bg1"/>
                </a:solidFill>
              </a:rPr>
              <a:t>v Dubé</a:t>
            </a:r>
            <a:br>
              <a:rPr lang="cs-CZ" sz="6100" dirty="0">
                <a:solidFill>
                  <a:schemeClr val="bg1"/>
                </a:solidFill>
              </a:rPr>
            </a:br>
            <a:br>
              <a:rPr lang="cs-CZ" sz="6100" dirty="0">
                <a:solidFill>
                  <a:schemeClr val="bg1"/>
                </a:solidFill>
              </a:rPr>
            </a:br>
            <a:r>
              <a:rPr lang="cs-CZ" sz="2700" dirty="0">
                <a:solidFill>
                  <a:schemeClr val="bg1"/>
                </a:solidFill>
              </a:rPr>
              <a:t>po obnově exteriéru</a:t>
            </a: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5" name="Zástupný obsah 4" descr="Obsah obrázku venku, obloha, tráva, strom&#10;&#10;Popis byl vytvořen automaticky">
            <a:extLst>
              <a:ext uri="{FF2B5EF4-FFF2-40B4-BE49-F238E27FC236}">
                <a16:creationId xmlns:a16="http://schemas.microsoft.com/office/drawing/2014/main" id="{08D54047-CE55-51D1-F329-3B7446E43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5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BDB5B7-EC4D-3ECB-427B-CD41930FE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Autofit/>
          </a:bodyPr>
          <a:lstStyle/>
          <a:p>
            <a:r>
              <a:rPr lang="cs-CZ" sz="6700" dirty="0">
                <a:solidFill>
                  <a:schemeClr val="bg1"/>
                </a:solidFill>
              </a:rPr>
              <a:t>Sušárna chmele </a:t>
            </a:r>
            <a:br>
              <a:rPr lang="cs-CZ" sz="6700" dirty="0">
                <a:solidFill>
                  <a:schemeClr val="bg1"/>
                </a:solidFill>
              </a:rPr>
            </a:br>
            <a:r>
              <a:rPr lang="cs-CZ" sz="6700" dirty="0">
                <a:solidFill>
                  <a:schemeClr val="bg1"/>
                </a:solidFill>
              </a:rPr>
              <a:t>v Dubé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7C9A2A2-F885-7E26-988A-938244B98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16928"/>
            <a:ext cx="4391024" cy="119175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po obnově interiéru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9" name="Zástupný obsah 8" descr="Obsah obrázku strop, interiér, Nosník, budova&#10;&#10;Popis byl vytvořen automaticky">
            <a:extLst>
              <a:ext uri="{FF2B5EF4-FFF2-40B4-BE49-F238E27FC236}">
                <a16:creationId xmlns:a16="http://schemas.microsoft.com/office/drawing/2014/main" id="{A3C937F8-7029-5300-2EB7-F04079D6F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r="16752" b="3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736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34</Words>
  <Application>Microsoft Office PowerPoint</Application>
  <PresentationFormat>Širokoúhlá obrazovka</PresentationFormat>
  <Paragraphs>7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Sušárna chmele  v Dubé</vt:lpstr>
      <vt:lpstr>Sušárna chmele  v Dubé</vt:lpstr>
      <vt:lpstr>Sušárna chmele  v Dubé  po obnově exteriéru</vt:lpstr>
      <vt:lpstr>Sušárna chmele  v Dubé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Sušárna chmele  v Dubé</dc:title>
  <dc:creator>Chumlenová Markéta</dc:creator>
  <cp:lastModifiedBy>Chumlenová Markéta</cp:lastModifiedBy>
  <cp:revision>2</cp:revision>
  <dcterms:created xsi:type="dcterms:W3CDTF">2023-05-23T07:23:21Z</dcterms:created>
  <dcterms:modified xsi:type="dcterms:W3CDTF">2023-05-23T07:48:59Z</dcterms:modified>
</cp:coreProperties>
</file>